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6" d="100"/>
          <a:sy n="96" d="100"/>
        </p:scale>
        <p:origin x="139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Riezqi Dhermatria" userId="adf4420fa25fbd95" providerId="LiveId" clId="{6C14DFBA-BB6B-4669-9758-803C1732CC85}"/>
    <pc:docChg chg="modSld">
      <pc:chgData name="Riezqi Dhermatria" userId="adf4420fa25fbd95" providerId="LiveId" clId="{6C14DFBA-BB6B-4669-9758-803C1732CC85}" dt="2024-08-28T03:53:55.464" v="75"/>
      <pc:docMkLst>
        <pc:docMk/>
      </pc:docMkLst>
      <pc:sldChg chg="modSp mod">
        <pc:chgData name="Riezqi Dhermatria" userId="adf4420fa25fbd95" providerId="LiveId" clId="{6C14DFBA-BB6B-4669-9758-803C1732CC85}" dt="2024-08-28T03:52:45.223" v="71"/>
        <pc:sldMkLst>
          <pc:docMk/>
          <pc:sldMk cId="2987552906" sldId="264"/>
        </pc:sldMkLst>
        <pc:spChg chg="mod">
          <ac:chgData name="Riezqi Dhermatria" userId="adf4420fa25fbd95" providerId="LiveId" clId="{6C14DFBA-BB6B-4669-9758-803C1732CC85}" dt="2024-08-28T03:52:45.223" v="71"/>
          <ac:spMkLst>
            <pc:docMk/>
            <pc:sldMk cId="2987552906" sldId="264"/>
            <ac:spMk id="5" creationId="{1B07C49E-AFFC-EC46-8930-E4D428F5F943}"/>
          </ac:spMkLst>
        </pc:spChg>
      </pc:sldChg>
      <pc:sldChg chg="modSp mod">
        <pc:chgData name="Riezqi Dhermatria" userId="adf4420fa25fbd95" providerId="LiveId" clId="{6C14DFBA-BB6B-4669-9758-803C1732CC85}" dt="2024-08-28T03:53:21.363" v="73"/>
        <pc:sldMkLst>
          <pc:docMk/>
          <pc:sldMk cId="1578726356" sldId="265"/>
        </pc:sldMkLst>
        <pc:spChg chg="mod">
          <ac:chgData name="Riezqi Dhermatria" userId="adf4420fa25fbd95" providerId="LiveId" clId="{6C14DFBA-BB6B-4669-9758-803C1732CC85}" dt="2024-08-28T03:53:21.363" v="73"/>
          <ac:spMkLst>
            <pc:docMk/>
            <pc:sldMk cId="1578726356" sldId="265"/>
            <ac:spMk id="5" creationId="{1B07C49E-AFFC-EC46-8930-E4D428F5F943}"/>
          </ac:spMkLst>
        </pc:spChg>
      </pc:sldChg>
      <pc:sldChg chg="modSp mod">
        <pc:chgData name="Riezqi Dhermatria" userId="adf4420fa25fbd95" providerId="LiveId" clId="{6C14DFBA-BB6B-4669-9758-803C1732CC85}" dt="2024-08-28T03:53:07.770" v="72"/>
        <pc:sldMkLst>
          <pc:docMk/>
          <pc:sldMk cId="779971636" sldId="266"/>
        </pc:sldMkLst>
        <pc:spChg chg="mod">
          <ac:chgData name="Riezqi Dhermatria" userId="adf4420fa25fbd95" providerId="LiveId" clId="{6C14DFBA-BB6B-4669-9758-803C1732CC85}" dt="2024-08-28T03:53:07.770" v="72"/>
          <ac:spMkLst>
            <pc:docMk/>
            <pc:sldMk cId="779971636" sldId="266"/>
            <ac:spMk id="6" creationId="{A7F21014-C317-418E-8F64-D22C9E0DACF2}"/>
          </ac:spMkLst>
        </pc:spChg>
      </pc:sldChg>
      <pc:sldChg chg="modSp mod">
        <pc:chgData name="Riezqi Dhermatria" userId="adf4420fa25fbd95" providerId="LiveId" clId="{6C14DFBA-BB6B-4669-9758-803C1732CC85}" dt="2024-08-28T03:53:55.464" v="75"/>
        <pc:sldMkLst>
          <pc:docMk/>
          <pc:sldMk cId="1813711241" sldId="293"/>
        </pc:sldMkLst>
        <pc:spChg chg="mod">
          <ac:chgData name="Riezqi Dhermatria" userId="adf4420fa25fbd95" providerId="LiveId" clId="{6C14DFBA-BB6B-4669-9758-803C1732CC85}" dt="2024-08-28T03:53:55.464" v="75"/>
          <ac:spMkLst>
            <pc:docMk/>
            <pc:sldMk cId="1813711241" sldId="293"/>
            <ac:spMk id="5" creationId="{1B07C49E-AFFC-EC46-8930-E4D428F5F943}"/>
          </ac:spMkLst>
        </pc:spChg>
      </pc:sldChg>
      <pc:sldChg chg="modSp mod">
        <pc:chgData name="Riezqi Dhermatria" userId="adf4420fa25fbd95" providerId="LiveId" clId="{6C14DFBA-BB6B-4669-9758-803C1732CC85}" dt="2024-08-28T03:52:05.243" v="69"/>
        <pc:sldMkLst>
          <pc:docMk/>
          <pc:sldMk cId="280316088" sldId="299"/>
        </pc:sldMkLst>
        <pc:spChg chg="mod">
          <ac:chgData name="Riezqi Dhermatria" userId="adf4420fa25fbd95" providerId="LiveId" clId="{6C14DFBA-BB6B-4669-9758-803C1732CC85}" dt="2024-08-28T03:52:05.243" v="69"/>
          <ac:spMkLst>
            <pc:docMk/>
            <pc:sldMk cId="280316088" sldId="299"/>
            <ac:spMk id="3" creationId="{AB0AB2AC-B7E6-6849-9AE9-697369407F8F}"/>
          </ac:spMkLst>
        </pc:spChg>
      </pc:sldChg>
      <pc:sldChg chg="modSp mod">
        <pc:chgData name="Riezqi Dhermatria" userId="adf4420fa25fbd95" providerId="LiveId" clId="{6C14DFBA-BB6B-4669-9758-803C1732CC85}" dt="2024-08-28T03:52:25.617" v="70"/>
        <pc:sldMkLst>
          <pc:docMk/>
          <pc:sldMk cId="1385553969" sldId="302"/>
        </pc:sldMkLst>
        <pc:spChg chg="mod">
          <ac:chgData name="Riezqi Dhermatria" userId="adf4420fa25fbd95" providerId="LiveId" clId="{6C14DFBA-BB6B-4669-9758-803C1732CC85}" dt="2024-08-28T03:52:25.617" v="70"/>
          <ac:spMkLst>
            <pc:docMk/>
            <pc:sldMk cId="1385553969" sldId="302"/>
            <ac:spMk id="3" creationId="{AB0AB2AC-B7E6-6849-9AE9-697369407F8F}"/>
          </ac:spMkLst>
        </pc:spChg>
      </pc:sldChg>
      <pc:sldChg chg="modSp mod">
        <pc:chgData name="Riezqi Dhermatria" userId="adf4420fa25fbd95" providerId="LiveId" clId="{6C14DFBA-BB6B-4669-9758-803C1732CC85}" dt="2024-08-28T03:53:37.819" v="74"/>
        <pc:sldMkLst>
          <pc:docMk/>
          <pc:sldMk cId="334532777" sldId="303"/>
        </pc:sldMkLst>
        <pc:spChg chg="mod">
          <ac:chgData name="Riezqi Dhermatria" userId="adf4420fa25fbd95" providerId="LiveId" clId="{6C14DFBA-BB6B-4669-9758-803C1732CC85}" dt="2024-08-28T03:53:37.819" v="74"/>
          <ac:spMkLst>
            <pc:docMk/>
            <pc:sldMk cId="334532777" sldId="303"/>
            <ac:spMk id="5" creationId="{1B07C49E-AFFC-EC46-8930-E4D428F5F943}"/>
          </ac:spMkLst>
        </pc:spChg>
      </pc:sldChg>
      <pc:sldChg chg="modSp mod">
        <pc:chgData name="Riezqi Dhermatria" userId="adf4420fa25fbd95" providerId="LiveId" clId="{6C14DFBA-BB6B-4669-9758-803C1732CC85}" dt="2024-08-28T03:46:10.813" v="68" actId="20577"/>
        <pc:sldMkLst>
          <pc:docMk/>
          <pc:sldMk cId="1277611629" sldId="327"/>
        </pc:sldMkLst>
        <pc:spChg chg="mod">
          <ac:chgData name="Riezqi Dhermatria" userId="adf4420fa25fbd95" providerId="LiveId" clId="{6C14DFBA-BB6B-4669-9758-803C1732CC85}" dt="2024-08-28T03:46:10.813" v="68" actId="20577"/>
          <ac:spMkLst>
            <pc:docMk/>
            <pc:sldMk cId="1277611629" sldId="327"/>
            <ac:spMk id="6" creationId="{2C36AF9D-A911-994B-90EA-013D4CDA5604}"/>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318522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Riezqi Dhermatria </a:t>
            </a:r>
            <a:r>
              <a:rPr lang="en-US" dirty="0" err="1">
                <a:solidFill>
                  <a:schemeClr val="bg2"/>
                </a:solidFill>
                <a:latin typeface="Abadi"/>
                <a:ea typeface="SF Pro" pitchFamily="2" charset="0"/>
                <a:cs typeface="SF Pro" pitchFamily="2" charset="0"/>
              </a:rPr>
              <a:t>Rachmadi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28 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https://github.com/riezqi24/Data-Science-Capstone/blob/main/IBM-Data-Science-Capstone-SpaceX-main/Data%20Wrangling.ipynb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https://github.com/riezqi24/Data-Science-Capstone/blob/main/IBM-Data-Science-Capstone-SpaceX-main/EDA%20with%20Data%20Visualization.ipynb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https://github.com/riezqi24/Data-Science-Capstone/blob/main/IBM-Data-Science-Capstone-SpaceX-main/EDA%20with%20SQL.ipynb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https://github.com/riezqi24/Data-Science-Capstone/blob/main/IBM-Data-Science-Capstone-SpaceX-main/app.py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https://github.com/riezqi24/Data-Science-Capstone/blob/main/IBM-Data-Science-Capstone-SpaceX-main/Machine%20Learning%20Prediction.ipynb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https://github.com/riezqi24/Data-Science-Capstone/blob/main/IBM-Data-Science-Capstone-SpaceX-main/Data%20Collection%20API.ipynb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https://github.com/riezqi24/Data-Science-Capstone/blob/main/IBM-Data-Science-Capstone-SpaceX-main/Data%20Collection%20with%20Web%20Scraping.ipynb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1319</TotalTime>
  <Words>1806</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Riezqi Dhermatria</cp:lastModifiedBy>
  <cp:revision>198</cp:revision>
  <dcterms:created xsi:type="dcterms:W3CDTF">2021-04-29T18:58:34Z</dcterms:created>
  <dcterms:modified xsi:type="dcterms:W3CDTF">2024-08-28T03:54:23Z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